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데이터 분석 포트폴리오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현상 너머의 'Why'를 발견하고, 데이터 기반의 'Action'을 제안하는 데이터 분석가</a:t>
            </a:r>
          </a:p>
          <a:p>
            <a:pPr/>
            <a:r>
              <a:t>발표자: 심기열 (Sim Ki-Yeol)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3. Business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Business Impact: VIP 그룹(B등급) 오분류율 10%p+ 개선</a:t>
            </a:r>
          </a:p>
          <a:p>
            <a:pPr/>
            <a:r>
              <a:t>정량적 기대효과: 마케팅 비용 15~20% 절감, VIP 이탈률 연 5~8% 감소, 만족도/충성도 향상</a:t>
            </a:r>
          </a:p>
          <a:p>
            <a:pPr/>
            <a:r>
              <a:t>Tech Stack: Python, Scikit-learn, LightGBM, Pandas, NumPy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 Key 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Insight Discovery (인사이트 도출)</a:t>
            </a:r>
          </a:p>
          <a:p>
            <a:pPr/>
            <a:r>
              <a:t>- 복잡한 사회 현상을 데이터로 규명하고 핵심 원인 발견</a:t>
            </a:r>
          </a:p>
          <a:p>
            <a:pPr/>
            <a:r>
              <a:t>- 시각화와 스토리텔링을 통한 설득력 있는 분석 결과 전달</a:t>
            </a:r>
          </a:p>
          <a:p>
            <a:pPr/>
            <a:r>
              <a:t>- 도메인 지식과 데이터 분석의 융합으로 새로운 관점 제시</a:t>
            </a:r>
          </a:p>
          <a:p>
            <a:pPr/>
          </a:p>
          <a:p>
            <a:pPr/>
            <a:r>
              <a:t>Technical Depth (기술적 깊이)</a:t>
            </a:r>
          </a:p>
          <a:p>
            <a:pPr/>
            <a:r>
              <a:t>- 극심한 데이터 불균형 문제를 해결하는 정교한 모델링</a:t>
            </a:r>
          </a:p>
          <a:p>
            <a:pPr/>
            <a:r>
              <a:t>- 다양한 ML 알고리즘의 장단점 파악 및 최적 조합 선택</a:t>
            </a:r>
          </a:p>
          <a:p>
            <a:pPr/>
            <a:r>
              <a:t>- 피처 엔지니어링과 모델 최적화로 성능 향상</a:t>
            </a:r>
          </a:p>
          <a:p>
            <a:pPr/>
          </a:p>
          <a:p>
            <a:pPr/>
            <a:r>
              <a:t>Actionable Solution (실행 가능한 해결책)</a:t>
            </a:r>
          </a:p>
          <a:p>
            <a:pPr/>
            <a:r>
              <a:t>- 실제 비즈니스 문제 해결 방안 제시</a:t>
            </a:r>
          </a:p>
          <a:p>
            <a:pPr/>
            <a:r>
              <a:t>- 데이터 기반 객관적 증거를 통한 제도 개선안 제안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GitHub Portfolio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부제: 각 Repository README.md 개선 완료</a:t>
            </a:r>
          </a:p>
          <a:p>
            <a:br/>
            <a:pPr/>
            <a:r>
              <a:t>프로젝트 1: KBO FA 등급 개선 제안</a:t>
            </a:r>
          </a:p>
          <a:p>
            <a:pPr lvl="1"/>
            <a:r>
              <a:t>Repository: https://github.com/13Datathon/datathon</a:t>
            </a:r>
          </a:p>
          <a:p>
            <a:pPr lvl="1"/>
            <a:r>
              <a:t>정량적 기대효과: FA 투자 효율 최대 5% 개선, FA 미아 선수 발생 확률 20% 감소</a:t>
            </a:r>
          </a:p>
          <a:p>
            <a:br/>
            <a:pPr/>
            <a:r>
              <a:t>프로젝트 2: 지역 소멸의 원인 분석</a:t>
            </a:r>
          </a:p>
          <a:p>
            <a:pPr lvl="1"/>
            <a:r>
              <a:t>Repository: https://github.com/1gami/14-_final_project1</a:t>
            </a:r>
          </a:p>
          <a:p>
            <a:pPr lvl="1"/>
            <a:r>
              <a:t>정량적 기대효과: 청년 인구 순유출 연간 3~5% 둔화</a:t>
            </a:r>
          </a:p>
          <a:p>
            <a:br/>
            <a:pPr/>
            <a:r>
              <a:t>프로젝트 3: 신용카드 고객 세분화</a:t>
            </a:r>
          </a:p>
          <a:p>
            <a:pPr lvl="1"/>
            <a:r>
              <a:t>Repository: https://github.com/hodduksase/git_project_5</a:t>
            </a:r>
          </a:p>
          <a:p>
            <a:pPr lvl="1"/>
            <a:r>
              <a:t>정량적 기대효과: 마케팅 비용 15~20% 절감, VIP 고객 이탈률 연간 5~8% 감소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감사합니다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이름: 심기열 (Sim Ki-Yeol)</a:t>
            </a:r>
          </a:p>
          <a:p>
            <a:pPr/>
            <a:r>
              <a:t>이메일: jk97224@gmail.com</a:t>
            </a:r>
          </a:p>
          <a:p>
            <a:pPr/>
            <a:r>
              <a:t>연락처: +82-10-2818-4561</a:t>
            </a:r>
          </a:p>
          <a:p>
            <a:pPr/>
            <a:r>
              <a:t>LinkedIn: https://linkedin.com/in/ki-yeol-sim-5b62932ab/</a:t>
            </a:r>
          </a:p>
          <a:p>
            <a:pPr/>
            <a:r>
              <a:t>GitHub: https://github.com/13Datathon/datathon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14조 final project_p8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14조 final project_p8_i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14조 final project_p12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14조 final project_p14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14조 final project_p14_i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14조 final project_p15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14조 final project_p15_i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14조 final project_p16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14조 final project_p18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14조 final project_p19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14조 final project_p20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14조 final project_p28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3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10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11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12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13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14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14_i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15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16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16_i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16_i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17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저는 데이터 속에 숨겨진 패턴을 찾아내고, 그것을 비즈니스 가치와 연결하는 과정에 큰 흥미를 느끼는 데이터 분석가입니다.</a:t>
            </a:r>
          </a:p>
          <a:p>
            <a:pPr/>
            <a:r>
              <a:t>단순히 모델의 정확도를 높이는 것을 넘어, 분석의 결과가 실제 세상의 문제를 어떻게 해결하고 더 나은 의사결정을 도울 수 있는지에 집중합니다.</a:t>
            </a:r>
          </a:p>
          <a:p>
            <a:pPr/>
            <a:r>
              <a:t>본 포트폴리오는 세 가지 프로젝트를 통해 제가 어떻게 문제를 정의하고(Insight), 기술적으로 해결하며(Technical Depth), 최종적으로 대안을 제시하는지(Actionable Solution)를 보여줍니다.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18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19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20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21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21_i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22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23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23_i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24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24_i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24_i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24_i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25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25_i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25_i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25_i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26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27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27_i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27_i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27_i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28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29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29_i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33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36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White Blue Simple Modern Enhancing Sales Strategy Presentation_p38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White Blue Simple Modern Enhancing Sales Strategy Presentation_p43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White Blue Simple Modern Enhancing Sales Strategy Presentation_p43_i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White Blue Simple Modern Enhancing Sales Strategy Presentation_p43_i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[양식]_이력서_유럽인문아카데미_p1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경력증명서_p1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경력증명서_p1_i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미드 프로젝트 11조 발표_p1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미드 프로젝트 11조 발표_p2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미드 프로젝트 11조 발표_p3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미드 프로젝트 11조 발표_p4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미드 프로젝트 11조 발표_p5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미드 프로젝트 11조 발표_p6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미드 프로젝트 11조 발표_p7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Competencies &amp; 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Languages: Python, R, SQL</a:t>
            </a:r>
          </a:p>
          <a:p>
            <a:pPr/>
            <a:r>
              <a:t>Database: MySQL, PostgreSQL</a:t>
            </a:r>
          </a:p>
          <a:p>
            <a:pPr/>
            <a:r>
              <a:t>Modeling: Scikit-learn, XGBoost, LightGBM, CatBoost</a:t>
            </a:r>
          </a:p>
          <a:p>
            <a:pPr/>
            <a:r>
              <a:t>Analysis: 회귀(Regression), 분류(Classification), 군집(Clustering), 상관분석, A/B 테스트</a:t>
            </a:r>
          </a:p>
          <a:p>
            <a:pPr/>
            <a:r>
              <a:t>Data Handling: Pandas, NumPy, PySpark</a:t>
            </a:r>
          </a:p>
          <a:p>
            <a:pPr/>
            <a:r>
              <a:t>Visualization: Tableau, Matplotlib, Seaborn</a:t>
            </a:r>
          </a:p>
          <a:p>
            <a:pPr/>
            <a:r>
              <a:t>Collaboration: Git, Docker, Slack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미드 프로젝트 11조 발표_p8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미드 프로젝트 11조 발표_p9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미드 프로젝트 11조 발표_p10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미드 프로젝트 11조 발표_p11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미드 프로젝트 11조 발표_p12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미드 프로젝트 11조 발표_p13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미드 프로젝트 11조 발표_p14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미드 프로젝트 11조 발표_p15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미드 프로젝트 11조 발표_p16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미드 프로젝트 11조 발표_p17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미드 프로젝트 11조 발표_p18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미드 프로젝트 11조 발표_p19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미드 프로젝트 11조 발표_p20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미드 프로젝트 11조 발표_p21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미드 프로젝트 11조 발표_p22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미드 프로젝트 11조 발표_p23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</a:t>
            </a:r>
          </a:p>
        </p:txBody>
      </p:sp>
      <p:pic>
        <p:nvPicPr>
          <p:cNvPr id="3" name="Picture 2" descr="미드 프로젝트 11조 발표_p24_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2651760"/>
          </a:xfrm>
          <a:prstGeom prst="rect">
            <a:avLst/>
          </a:prstGeom>
        </p:spPr>
      </p:pic>
      <p:pic>
        <p:nvPicPr>
          <p:cNvPr id="4" name="Picture 3" descr="미드 프로젝트 11조 발표_p25_i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14400"/>
            <a:ext cx="4114800" cy="2651760"/>
          </a:xfrm>
          <a:prstGeom prst="rect">
            <a:avLst/>
          </a:prstGeom>
        </p:spPr>
      </p:pic>
      <p:pic>
        <p:nvPicPr>
          <p:cNvPr id="5" name="Picture 4" descr="미드 프로젝트 11조 발표_p26_i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49039"/>
            <a:ext cx="4114800" cy="2651760"/>
          </a:xfrm>
          <a:prstGeom prst="rect">
            <a:avLst/>
          </a:prstGeom>
        </p:spPr>
      </p:pic>
      <p:pic>
        <p:nvPicPr>
          <p:cNvPr id="6" name="Picture 5" descr="미드 프로젝트 11조 발표_p27_i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749039"/>
            <a:ext cx="411480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Visualization Highlights  Top 6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3474720" cy="2377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29184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미드 프로젝트 11조 발표_p9_i1 (page 9)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14400"/>
            <a:ext cx="3474720" cy="2377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329184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미드 프로젝트 11조 발표_p8_i1 (page 8)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914400"/>
            <a:ext cx="3474720" cy="2377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0" y="329184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미드 프로젝트 11조 발표_p7_i1 (page 7)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40480"/>
            <a:ext cx="3474720" cy="2377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621792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미드 프로젝트 11조 발표_p6_i1 (page 6)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3840480"/>
            <a:ext cx="3474720" cy="23774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3400" y="621792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미드 프로젝트 11조 발표_p5_i1 (page 5)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840480"/>
            <a:ext cx="3474720" cy="2377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9600" y="621792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미드 프로젝트 11조 발표_p4_i1 (page 4)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t>저는 세 개의 프로젝트를 통해 데이터 분석가의 핵심 역량인  인사이트 도출,  기술적 깊이,  문제 해결 및 대안 제시 능력을 균형 있게 보여주고자 합니다.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109728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2743200"/>
                <a:gridCol w="5029200"/>
              </a:tblGrid>
              <a:tr h="1143000">
                <a:tc>
                  <a:txBody>
                    <a:bodyPr/>
                    <a:lstStyle/>
                    <a:p>
                      <a: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핵심 역량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주요 내용</a:t>
                      </a:r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r>
                        <a:t>Project 1: KBO FA 등급 개선 제안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문제 해결 및 대안 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데이터 분석을 통해 현 제도의 문제점을 증명하고, 합리적인 개선안을 제시하는 능력</a:t>
                      </a:r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r>
                        <a:t>Project 2: 지역 소멸의 원인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인사이트 도출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복잡한 사회 현상 데이터를 시각화하고, 핵심 원인을 발견하여 스토리텔링하는 능력</a:t>
                      </a:r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r>
                        <a:t>Project 3: 신용카드 고객 세분화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기술적 깊이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극심한 불균형 데이터를 다루고, 정교한 모델링을 통해 비즈니스 문제를 해결하는 능력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1. KBO FA 등급 개선 제안  Problem &amp;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Problem (문제 정의): KBO 리그의 현행 FA 등급제는 오직 '연봉'만을 기준으로 선수를 평가하여, 실제 성과와 등급 간의 불일치가 발생</a:t>
            </a:r>
          </a:p>
          <a:p>
            <a:pPr/>
          </a:p>
          <a:p>
            <a:pPr/>
            <a:r>
              <a:t>선행 연구 분석: 기존 연구의 한계를 파악하고, 데이터 기반 성과-연봉 관계 분석 필요성 도출</a:t>
            </a:r>
          </a:p>
          <a:p>
            <a:pPr/>
            <a:r>
              <a:t>EDA 및 모델링: SABR 지표(WAR, OPS 등)와 연봉 데이터로 EDA 수행  연봉 예측 회귀 모델 한계 파악 후, 성과 기반 등급 분류 모델로 전환</a:t>
            </a:r>
          </a:p>
          <a:p>
            <a:pPr/>
            <a:r>
              <a:t>심층 오차 분석: 저연차 유망주와 베테랑 선수 등 특정 그룹에서 성과-연봉 불일치 패턴 발견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1. Solution &amp;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Actionable Solution: '연봉 기반' 등급제 폐지, '성과 예측 기반' FA 등급 분류 모델 도입 제안</a:t>
            </a:r>
          </a:p>
          <a:p>
            <a:pPr/>
            <a:r>
              <a:t>정량적 기대효과: 저평가 선수 10~15% 재평가, 구단 FA 투자 효율 최대 5% 개선</a:t>
            </a:r>
          </a:p>
          <a:p>
            <a:pPr/>
            <a:r>
              <a:t>Tech Stack: Python, Scikit-learn, XGBoost, Pandas, Tableau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2. 지역 소멸의 원인 분석  Problem &amp;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Problem (문제 정의): '내 집 마련'은 어려우나, 지방의 '빈집'은 증가  원인을 데이터로 규명하고 직관적 전달 필요</a:t>
            </a:r>
          </a:p>
          <a:p>
            <a:pPr/>
          </a:p>
          <a:p>
            <a:pPr/>
            <a:r>
              <a:t>데이터 수집/정제: KOSIS 등에서 인구/주택/인프라 데이터 수집 및 정제</a:t>
            </a:r>
          </a:p>
          <a:p>
            <a:pPr/>
            <a:r>
              <a:t>다각적 원인 분석: 수도권 집중, 의료 인프라 부족, 청년 이탈, 고령화 등 4대 가설 설정하고 시각화/상관분석으로 검증</a:t>
            </a:r>
          </a:p>
          <a:p>
            <a:pPr/>
            <a:r>
              <a:t>스토리텔링: '빈집 증가  슬럼화  인프라 축소  인구 유출'의 악순환 구조로 구성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2. Insight &amp;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Key Insight: 빈집 문제는 주택 공급만의 문제가 아니라, 일자리/의료/문화 등 삶의 질 인프라 붕괴의 복합적 결과</a:t>
            </a:r>
          </a:p>
          <a:p>
            <a:pPr/>
            <a:r>
              <a:t>정량적 기대효과: 청년 주거 지원 + 의료 인프라 확충 정책 연계 시, 청년 순유출 연간 3~5% 둔화</a:t>
            </a:r>
          </a:p>
          <a:p>
            <a:pPr/>
            <a:r>
              <a:t>Tech Stack: Python, Pandas, Matplotlib, Seaborn, Tableau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3. 신용카드 고객 세분화  Problem &amp;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Problem (문제 정의): 극심한 데이터 불균형(90%+ 일반 등급) 상황에서 소수 VIP 고객을 식별해야 하는 과제</a:t>
            </a:r>
          </a:p>
          <a:p>
            <a:pPr/>
          </a:p>
          <a:p>
            <a:pPr/>
            <a:r>
              <a:t>피처 엔지니어링: 855개 변수에서 상관분석/VIF 제거, RFM 기반 파생변수 생성</a:t>
            </a:r>
          </a:p>
          <a:p>
            <a:pPr/>
            <a:r>
              <a:t>계층적 모델링: 다수 클래스부터 순차 분리하는 계층적 분류 설계로 소수 클래스(A,B등급) 정확도 향상</a:t>
            </a:r>
          </a:p>
          <a:p>
            <a:pPr/>
            <a:r>
              <a:t>성과/해석: 성능 개선을 정량 추적하고 그룹별 특징 분석으로 비즈니스 의미 부여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